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050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0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55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92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809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37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76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926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4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44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94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8B57-3ADB-4933-B056-D03032FDFB5E}" type="datetimeFigureOut">
              <a:rPr lang="pt-PT" smtClean="0"/>
              <a:t>08/10/2015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7BAF-C507-4C2A-AB98-742C314B1D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522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Repugnant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24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1051560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8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Repugnant Markets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Repugnant Markets</dc:title>
  <dc:creator>Rafael Jorge Duarte Marques</dc:creator>
  <cp:lastModifiedBy>Rafael Jorge Duarte Marques</cp:lastModifiedBy>
  <cp:revision>1</cp:revision>
  <dcterms:created xsi:type="dcterms:W3CDTF">2015-10-08T11:52:56Z</dcterms:created>
  <dcterms:modified xsi:type="dcterms:W3CDTF">2015-10-08T11:53:06Z</dcterms:modified>
</cp:coreProperties>
</file>